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6D939CF9-E928-4D5C-A395-6BCB84A486CC}"/>
    <pc:docChg chg="delSld delMainMaster">
      <pc:chgData name="Jacintha Westerink" userId="8afea143-2072-4321-832c-d695a2a40b89" providerId="ADAL" clId="{6D939CF9-E928-4D5C-A395-6BCB84A486CC}" dt="2021-11-13T21:52:50.037" v="52" actId="47"/>
      <pc:docMkLst>
        <pc:docMk/>
      </pc:docMkLst>
      <pc:sldChg chg="del">
        <pc:chgData name="Jacintha Westerink" userId="8afea143-2072-4321-832c-d695a2a40b89" providerId="ADAL" clId="{6D939CF9-E928-4D5C-A395-6BCB84A486CC}" dt="2021-11-13T21:51:40.608" v="0" actId="47"/>
        <pc:sldMkLst>
          <pc:docMk/>
          <pc:sldMk cId="919128084" sldId="269"/>
        </pc:sldMkLst>
      </pc:sldChg>
      <pc:sldChg chg="del">
        <pc:chgData name="Jacintha Westerink" userId="8afea143-2072-4321-832c-d695a2a40b89" providerId="ADAL" clId="{6D939CF9-E928-4D5C-A395-6BCB84A486CC}" dt="2021-11-13T21:51:44.284" v="1" actId="47"/>
        <pc:sldMkLst>
          <pc:docMk/>
          <pc:sldMk cId="1979092535" sldId="270"/>
        </pc:sldMkLst>
      </pc:sldChg>
      <pc:sldChg chg="del">
        <pc:chgData name="Jacintha Westerink" userId="8afea143-2072-4321-832c-d695a2a40b89" providerId="ADAL" clId="{6D939CF9-E928-4D5C-A395-6BCB84A486CC}" dt="2021-11-13T21:51:45.621" v="2" actId="47"/>
        <pc:sldMkLst>
          <pc:docMk/>
          <pc:sldMk cId="3659488057" sldId="271"/>
        </pc:sldMkLst>
      </pc:sldChg>
      <pc:sldChg chg="del">
        <pc:chgData name="Jacintha Westerink" userId="8afea143-2072-4321-832c-d695a2a40b89" providerId="ADAL" clId="{6D939CF9-E928-4D5C-A395-6BCB84A486CC}" dt="2021-11-13T21:51:46.879" v="3" actId="47"/>
        <pc:sldMkLst>
          <pc:docMk/>
          <pc:sldMk cId="2138597506" sldId="272"/>
        </pc:sldMkLst>
      </pc:sldChg>
      <pc:sldChg chg="del">
        <pc:chgData name="Jacintha Westerink" userId="8afea143-2072-4321-832c-d695a2a40b89" providerId="ADAL" clId="{6D939CF9-E928-4D5C-A395-6BCB84A486CC}" dt="2021-11-13T21:51:53.762" v="4" actId="47"/>
        <pc:sldMkLst>
          <pc:docMk/>
          <pc:sldMk cId="3298311476" sldId="273"/>
        </pc:sldMkLst>
      </pc:sldChg>
      <pc:sldChg chg="del">
        <pc:chgData name="Jacintha Westerink" userId="8afea143-2072-4321-832c-d695a2a40b89" providerId="ADAL" clId="{6D939CF9-E928-4D5C-A395-6BCB84A486CC}" dt="2021-11-13T21:51:55.207" v="5" actId="47"/>
        <pc:sldMkLst>
          <pc:docMk/>
          <pc:sldMk cId="3766652787" sldId="274"/>
        </pc:sldMkLst>
      </pc:sldChg>
      <pc:sldChg chg="del">
        <pc:chgData name="Jacintha Westerink" userId="8afea143-2072-4321-832c-d695a2a40b89" providerId="ADAL" clId="{6D939CF9-E928-4D5C-A395-6BCB84A486CC}" dt="2021-11-13T21:51:58.453" v="6" actId="47"/>
        <pc:sldMkLst>
          <pc:docMk/>
          <pc:sldMk cId="41093076" sldId="275"/>
        </pc:sldMkLst>
      </pc:sldChg>
      <pc:sldChg chg="del">
        <pc:chgData name="Jacintha Westerink" userId="8afea143-2072-4321-832c-d695a2a40b89" providerId="ADAL" clId="{6D939CF9-E928-4D5C-A395-6BCB84A486CC}" dt="2021-11-13T21:51:59.656" v="7" actId="47"/>
        <pc:sldMkLst>
          <pc:docMk/>
          <pc:sldMk cId="1966726905" sldId="276"/>
        </pc:sldMkLst>
      </pc:sldChg>
      <pc:sldChg chg="del">
        <pc:chgData name="Jacintha Westerink" userId="8afea143-2072-4321-832c-d695a2a40b89" providerId="ADAL" clId="{6D939CF9-E928-4D5C-A395-6BCB84A486CC}" dt="2021-11-13T21:52:01.134" v="8" actId="47"/>
        <pc:sldMkLst>
          <pc:docMk/>
          <pc:sldMk cId="2038458044" sldId="277"/>
        </pc:sldMkLst>
      </pc:sldChg>
      <pc:sldChg chg="del">
        <pc:chgData name="Jacintha Westerink" userId="8afea143-2072-4321-832c-d695a2a40b89" providerId="ADAL" clId="{6D939CF9-E928-4D5C-A395-6BCB84A486CC}" dt="2021-11-13T21:52:01.905" v="9" actId="47"/>
        <pc:sldMkLst>
          <pc:docMk/>
          <pc:sldMk cId="2375330874" sldId="278"/>
        </pc:sldMkLst>
      </pc:sldChg>
      <pc:sldChg chg="del">
        <pc:chgData name="Jacintha Westerink" userId="8afea143-2072-4321-832c-d695a2a40b89" providerId="ADAL" clId="{6D939CF9-E928-4D5C-A395-6BCB84A486CC}" dt="2021-11-13T21:52:03.113" v="10" actId="47"/>
        <pc:sldMkLst>
          <pc:docMk/>
          <pc:sldMk cId="208107795" sldId="279"/>
        </pc:sldMkLst>
      </pc:sldChg>
      <pc:sldChg chg="del">
        <pc:chgData name="Jacintha Westerink" userId="8afea143-2072-4321-832c-d695a2a40b89" providerId="ADAL" clId="{6D939CF9-E928-4D5C-A395-6BCB84A486CC}" dt="2021-11-13T21:52:03.836" v="11" actId="47"/>
        <pc:sldMkLst>
          <pc:docMk/>
          <pc:sldMk cId="173116179" sldId="280"/>
        </pc:sldMkLst>
      </pc:sldChg>
      <pc:sldChg chg="del">
        <pc:chgData name="Jacintha Westerink" userId="8afea143-2072-4321-832c-d695a2a40b89" providerId="ADAL" clId="{6D939CF9-E928-4D5C-A395-6BCB84A486CC}" dt="2021-11-13T21:52:05.154" v="12" actId="47"/>
        <pc:sldMkLst>
          <pc:docMk/>
          <pc:sldMk cId="3262481895" sldId="281"/>
        </pc:sldMkLst>
      </pc:sldChg>
      <pc:sldChg chg="del">
        <pc:chgData name="Jacintha Westerink" userId="8afea143-2072-4321-832c-d695a2a40b89" providerId="ADAL" clId="{6D939CF9-E928-4D5C-A395-6BCB84A486CC}" dt="2021-11-13T21:52:06.303" v="13" actId="47"/>
        <pc:sldMkLst>
          <pc:docMk/>
          <pc:sldMk cId="990521841" sldId="282"/>
        </pc:sldMkLst>
      </pc:sldChg>
      <pc:sldChg chg="del">
        <pc:chgData name="Jacintha Westerink" userId="8afea143-2072-4321-832c-d695a2a40b89" providerId="ADAL" clId="{6D939CF9-E928-4D5C-A395-6BCB84A486CC}" dt="2021-11-13T21:52:07.585" v="14" actId="47"/>
        <pc:sldMkLst>
          <pc:docMk/>
          <pc:sldMk cId="1079206603" sldId="283"/>
        </pc:sldMkLst>
      </pc:sldChg>
      <pc:sldChg chg="del">
        <pc:chgData name="Jacintha Westerink" userId="8afea143-2072-4321-832c-d695a2a40b89" providerId="ADAL" clId="{6D939CF9-E928-4D5C-A395-6BCB84A486CC}" dt="2021-11-13T21:52:08.487" v="15" actId="47"/>
        <pc:sldMkLst>
          <pc:docMk/>
          <pc:sldMk cId="2279989627" sldId="284"/>
        </pc:sldMkLst>
      </pc:sldChg>
      <pc:sldChg chg="del">
        <pc:chgData name="Jacintha Westerink" userId="8afea143-2072-4321-832c-d695a2a40b89" providerId="ADAL" clId="{6D939CF9-E928-4D5C-A395-6BCB84A486CC}" dt="2021-11-13T21:52:09.307" v="16" actId="47"/>
        <pc:sldMkLst>
          <pc:docMk/>
          <pc:sldMk cId="1236298280" sldId="285"/>
        </pc:sldMkLst>
      </pc:sldChg>
      <pc:sldChg chg="del">
        <pc:chgData name="Jacintha Westerink" userId="8afea143-2072-4321-832c-d695a2a40b89" providerId="ADAL" clId="{6D939CF9-E928-4D5C-A395-6BCB84A486CC}" dt="2021-11-13T21:52:10.804" v="17" actId="47"/>
        <pc:sldMkLst>
          <pc:docMk/>
          <pc:sldMk cId="3299998541" sldId="286"/>
        </pc:sldMkLst>
      </pc:sldChg>
      <pc:sldChg chg="del">
        <pc:chgData name="Jacintha Westerink" userId="8afea143-2072-4321-832c-d695a2a40b89" providerId="ADAL" clId="{6D939CF9-E928-4D5C-A395-6BCB84A486CC}" dt="2021-11-13T21:52:12.220" v="18" actId="47"/>
        <pc:sldMkLst>
          <pc:docMk/>
          <pc:sldMk cId="2172860037" sldId="287"/>
        </pc:sldMkLst>
      </pc:sldChg>
      <pc:sldChg chg="del">
        <pc:chgData name="Jacintha Westerink" userId="8afea143-2072-4321-832c-d695a2a40b89" providerId="ADAL" clId="{6D939CF9-E928-4D5C-A395-6BCB84A486CC}" dt="2021-11-13T21:52:13.128" v="19" actId="47"/>
        <pc:sldMkLst>
          <pc:docMk/>
          <pc:sldMk cId="1182954500" sldId="288"/>
        </pc:sldMkLst>
      </pc:sldChg>
      <pc:sldChg chg="del">
        <pc:chgData name="Jacintha Westerink" userId="8afea143-2072-4321-832c-d695a2a40b89" providerId="ADAL" clId="{6D939CF9-E928-4D5C-A395-6BCB84A486CC}" dt="2021-11-13T21:52:15.137" v="20" actId="47"/>
        <pc:sldMkLst>
          <pc:docMk/>
          <pc:sldMk cId="3915589352" sldId="289"/>
        </pc:sldMkLst>
      </pc:sldChg>
      <pc:sldChg chg="del">
        <pc:chgData name="Jacintha Westerink" userId="8afea143-2072-4321-832c-d695a2a40b89" providerId="ADAL" clId="{6D939CF9-E928-4D5C-A395-6BCB84A486CC}" dt="2021-11-13T21:52:17.178" v="21" actId="47"/>
        <pc:sldMkLst>
          <pc:docMk/>
          <pc:sldMk cId="597827731" sldId="290"/>
        </pc:sldMkLst>
      </pc:sldChg>
      <pc:sldChg chg="del">
        <pc:chgData name="Jacintha Westerink" userId="8afea143-2072-4321-832c-d695a2a40b89" providerId="ADAL" clId="{6D939CF9-E928-4D5C-A395-6BCB84A486CC}" dt="2021-11-13T21:52:18.479" v="22" actId="47"/>
        <pc:sldMkLst>
          <pc:docMk/>
          <pc:sldMk cId="1097702855" sldId="291"/>
        </pc:sldMkLst>
      </pc:sldChg>
      <pc:sldChg chg="del">
        <pc:chgData name="Jacintha Westerink" userId="8afea143-2072-4321-832c-d695a2a40b89" providerId="ADAL" clId="{6D939CF9-E928-4D5C-A395-6BCB84A486CC}" dt="2021-11-13T21:52:19.786" v="23" actId="47"/>
        <pc:sldMkLst>
          <pc:docMk/>
          <pc:sldMk cId="3509879253" sldId="292"/>
        </pc:sldMkLst>
      </pc:sldChg>
      <pc:sldChg chg="del">
        <pc:chgData name="Jacintha Westerink" userId="8afea143-2072-4321-832c-d695a2a40b89" providerId="ADAL" clId="{6D939CF9-E928-4D5C-A395-6BCB84A486CC}" dt="2021-11-13T21:52:21.108" v="24" actId="47"/>
        <pc:sldMkLst>
          <pc:docMk/>
          <pc:sldMk cId="457166004" sldId="293"/>
        </pc:sldMkLst>
      </pc:sldChg>
      <pc:sldChg chg="del">
        <pc:chgData name="Jacintha Westerink" userId="8afea143-2072-4321-832c-d695a2a40b89" providerId="ADAL" clId="{6D939CF9-E928-4D5C-A395-6BCB84A486CC}" dt="2021-11-13T21:52:22.762" v="25" actId="47"/>
        <pc:sldMkLst>
          <pc:docMk/>
          <pc:sldMk cId="2474448825" sldId="294"/>
        </pc:sldMkLst>
      </pc:sldChg>
      <pc:sldChg chg="del">
        <pc:chgData name="Jacintha Westerink" userId="8afea143-2072-4321-832c-d695a2a40b89" providerId="ADAL" clId="{6D939CF9-E928-4D5C-A395-6BCB84A486CC}" dt="2021-11-13T21:52:23.967" v="26" actId="47"/>
        <pc:sldMkLst>
          <pc:docMk/>
          <pc:sldMk cId="3041323617" sldId="295"/>
        </pc:sldMkLst>
      </pc:sldChg>
      <pc:sldChg chg="del">
        <pc:chgData name="Jacintha Westerink" userId="8afea143-2072-4321-832c-d695a2a40b89" providerId="ADAL" clId="{6D939CF9-E928-4D5C-A395-6BCB84A486CC}" dt="2021-11-13T21:52:24.750" v="27" actId="47"/>
        <pc:sldMkLst>
          <pc:docMk/>
          <pc:sldMk cId="2807657596" sldId="296"/>
        </pc:sldMkLst>
      </pc:sldChg>
      <pc:sldChg chg="del">
        <pc:chgData name="Jacintha Westerink" userId="8afea143-2072-4321-832c-d695a2a40b89" providerId="ADAL" clId="{6D939CF9-E928-4D5C-A395-6BCB84A486CC}" dt="2021-11-13T21:52:25.831" v="28" actId="47"/>
        <pc:sldMkLst>
          <pc:docMk/>
          <pc:sldMk cId="2338244030" sldId="297"/>
        </pc:sldMkLst>
      </pc:sldChg>
      <pc:sldChg chg="del">
        <pc:chgData name="Jacintha Westerink" userId="8afea143-2072-4321-832c-d695a2a40b89" providerId="ADAL" clId="{6D939CF9-E928-4D5C-A395-6BCB84A486CC}" dt="2021-11-13T21:52:27.068" v="29" actId="47"/>
        <pc:sldMkLst>
          <pc:docMk/>
          <pc:sldMk cId="2993336629" sldId="298"/>
        </pc:sldMkLst>
      </pc:sldChg>
      <pc:sldChg chg="del">
        <pc:chgData name="Jacintha Westerink" userId="8afea143-2072-4321-832c-d695a2a40b89" providerId="ADAL" clId="{6D939CF9-E928-4D5C-A395-6BCB84A486CC}" dt="2021-11-13T21:52:28.176" v="30" actId="47"/>
        <pc:sldMkLst>
          <pc:docMk/>
          <pc:sldMk cId="2752002907" sldId="299"/>
        </pc:sldMkLst>
      </pc:sldChg>
      <pc:sldChg chg="del">
        <pc:chgData name="Jacintha Westerink" userId="8afea143-2072-4321-832c-d695a2a40b89" providerId="ADAL" clId="{6D939CF9-E928-4D5C-A395-6BCB84A486CC}" dt="2021-11-13T21:52:29.088" v="31" actId="47"/>
        <pc:sldMkLst>
          <pc:docMk/>
          <pc:sldMk cId="1126948963" sldId="300"/>
        </pc:sldMkLst>
      </pc:sldChg>
      <pc:sldChg chg="del">
        <pc:chgData name="Jacintha Westerink" userId="8afea143-2072-4321-832c-d695a2a40b89" providerId="ADAL" clId="{6D939CF9-E928-4D5C-A395-6BCB84A486CC}" dt="2021-11-13T21:52:30.081" v="32" actId="47"/>
        <pc:sldMkLst>
          <pc:docMk/>
          <pc:sldMk cId="2370331031" sldId="301"/>
        </pc:sldMkLst>
      </pc:sldChg>
      <pc:sldChg chg="del">
        <pc:chgData name="Jacintha Westerink" userId="8afea143-2072-4321-832c-d695a2a40b89" providerId="ADAL" clId="{6D939CF9-E928-4D5C-A395-6BCB84A486CC}" dt="2021-11-13T21:52:31.075" v="33" actId="47"/>
        <pc:sldMkLst>
          <pc:docMk/>
          <pc:sldMk cId="626413536" sldId="302"/>
        </pc:sldMkLst>
      </pc:sldChg>
      <pc:sldChg chg="del">
        <pc:chgData name="Jacintha Westerink" userId="8afea143-2072-4321-832c-d695a2a40b89" providerId="ADAL" clId="{6D939CF9-E928-4D5C-A395-6BCB84A486CC}" dt="2021-11-13T21:52:32.230" v="34" actId="47"/>
        <pc:sldMkLst>
          <pc:docMk/>
          <pc:sldMk cId="3828361172" sldId="303"/>
        </pc:sldMkLst>
      </pc:sldChg>
      <pc:sldChg chg="del">
        <pc:chgData name="Jacintha Westerink" userId="8afea143-2072-4321-832c-d695a2a40b89" providerId="ADAL" clId="{6D939CF9-E928-4D5C-A395-6BCB84A486CC}" dt="2021-11-13T21:52:33.246" v="35" actId="47"/>
        <pc:sldMkLst>
          <pc:docMk/>
          <pc:sldMk cId="2042641624" sldId="304"/>
        </pc:sldMkLst>
      </pc:sldChg>
      <pc:sldChg chg="del">
        <pc:chgData name="Jacintha Westerink" userId="8afea143-2072-4321-832c-d695a2a40b89" providerId="ADAL" clId="{6D939CF9-E928-4D5C-A395-6BCB84A486CC}" dt="2021-11-13T21:52:34.310" v="36" actId="47"/>
        <pc:sldMkLst>
          <pc:docMk/>
          <pc:sldMk cId="1586048963" sldId="305"/>
        </pc:sldMkLst>
      </pc:sldChg>
      <pc:sldChg chg="del">
        <pc:chgData name="Jacintha Westerink" userId="8afea143-2072-4321-832c-d695a2a40b89" providerId="ADAL" clId="{6D939CF9-E928-4D5C-A395-6BCB84A486CC}" dt="2021-11-13T21:52:35.349" v="37" actId="47"/>
        <pc:sldMkLst>
          <pc:docMk/>
          <pc:sldMk cId="3338215797" sldId="306"/>
        </pc:sldMkLst>
      </pc:sldChg>
      <pc:sldChg chg="del">
        <pc:chgData name="Jacintha Westerink" userId="8afea143-2072-4321-832c-d695a2a40b89" providerId="ADAL" clId="{6D939CF9-E928-4D5C-A395-6BCB84A486CC}" dt="2021-11-13T21:52:36.641" v="38" actId="47"/>
        <pc:sldMkLst>
          <pc:docMk/>
          <pc:sldMk cId="3430126739" sldId="307"/>
        </pc:sldMkLst>
      </pc:sldChg>
      <pc:sldChg chg="del">
        <pc:chgData name="Jacintha Westerink" userId="8afea143-2072-4321-832c-d695a2a40b89" providerId="ADAL" clId="{6D939CF9-E928-4D5C-A395-6BCB84A486CC}" dt="2021-11-13T21:52:38.012" v="39" actId="47"/>
        <pc:sldMkLst>
          <pc:docMk/>
          <pc:sldMk cId="1182275098" sldId="308"/>
        </pc:sldMkLst>
      </pc:sldChg>
      <pc:sldChg chg="del">
        <pc:chgData name="Jacintha Westerink" userId="8afea143-2072-4321-832c-d695a2a40b89" providerId="ADAL" clId="{6D939CF9-E928-4D5C-A395-6BCB84A486CC}" dt="2021-11-13T21:52:39.192" v="40" actId="47"/>
        <pc:sldMkLst>
          <pc:docMk/>
          <pc:sldMk cId="850863904" sldId="309"/>
        </pc:sldMkLst>
      </pc:sldChg>
      <pc:sldChg chg="del">
        <pc:chgData name="Jacintha Westerink" userId="8afea143-2072-4321-832c-d695a2a40b89" providerId="ADAL" clId="{6D939CF9-E928-4D5C-A395-6BCB84A486CC}" dt="2021-11-13T21:52:40.303" v="41" actId="47"/>
        <pc:sldMkLst>
          <pc:docMk/>
          <pc:sldMk cId="3573087633" sldId="310"/>
        </pc:sldMkLst>
      </pc:sldChg>
      <pc:sldChg chg="del">
        <pc:chgData name="Jacintha Westerink" userId="8afea143-2072-4321-832c-d695a2a40b89" providerId="ADAL" clId="{6D939CF9-E928-4D5C-A395-6BCB84A486CC}" dt="2021-11-13T21:52:41.326" v="42" actId="47"/>
        <pc:sldMkLst>
          <pc:docMk/>
          <pc:sldMk cId="3673975505" sldId="311"/>
        </pc:sldMkLst>
      </pc:sldChg>
      <pc:sldChg chg="del">
        <pc:chgData name="Jacintha Westerink" userId="8afea143-2072-4321-832c-d695a2a40b89" providerId="ADAL" clId="{6D939CF9-E928-4D5C-A395-6BCB84A486CC}" dt="2021-11-13T21:52:42.151" v="43" actId="47"/>
        <pc:sldMkLst>
          <pc:docMk/>
          <pc:sldMk cId="1250503123" sldId="312"/>
        </pc:sldMkLst>
      </pc:sldChg>
      <pc:sldChg chg="del">
        <pc:chgData name="Jacintha Westerink" userId="8afea143-2072-4321-832c-d695a2a40b89" providerId="ADAL" clId="{6D939CF9-E928-4D5C-A395-6BCB84A486CC}" dt="2021-11-13T21:52:42.901" v="44" actId="47"/>
        <pc:sldMkLst>
          <pc:docMk/>
          <pc:sldMk cId="3114009870" sldId="313"/>
        </pc:sldMkLst>
      </pc:sldChg>
      <pc:sldChg chg="del">
        <pc:chgData name="Jacintha Westerink" userId="8afea143-2072-4321-832c-d695a2a40b89" providerId="ADAL" clId="{6D939CF9-E928-4D5C-A395-6BCB84A486CC}" dt="2021-11-13T21:52:43.506" v="45" actId="47"/>
        <pc:sldMkLst>
          <pc:docMk/>
          <pc:sldMk cId="2701618405" sldId="314"/>
        </pc:sldMkLst>
      </pc:sldChg>
      <pc:sldChg chg="del">
        <pc:chgData name="Jacintha Westerink" userId="8afea143-2072-4321-832c-d695a2a40b89" providerId="ADAL" clId="{6D939CF9-E928-4D5C-A395-6BCB84A486CC}" dt="2021-11-13T21:52:44.390" v="46" actId="47"/>
        <pc:sldMkLst>
          <pc:docMk/>
          <pc:sldMk cId="4242423886" sldId="315"/>
        </pc:sldMkLst>
      </pc:sldChg>
      <pc:sldChg chg="del">
        <pc:chgData name="Jacintha Westerink" userId="8afea143-2072-4321-832c-d695a2a40b89" providerId="ADAL" clId="{6D939CF9-E928-4D5C-A395-6BCB84A486CC}" dt="2021-11-13T21:52:45.065" v="47" actId="47"/>
        <pc:sldMkLst>
          <pc:docMk/>
          <pc:sldMk cId="4097537006" sldId="316"/>
        </pc:sldMkLst>
      </pc:sldChg>
      <pc:sldChg chg="del">
        <pc:chgData name="Jacintha Westerink" userId="8afea143-2072-4321-832c-d695a2a40b89" providerId="ADAL" clId="{6D939CF9-E928-4D5C-A395-6BCB84A486CC}" dt="2021-11-13T21:52:46.076" v="48" actId="47"/>
        <pc:sldMkLst>
          <pc:docMk/>
          <pc:sldMk cId="3424420215" sldId="317"/>
        </pc:sldMkLst>
      </pc:sldChg>
      <pc:sldChg chg="del">
        <pc:chgData name="Jacintha Westerink" userId="8afea143-2072-4321-832c-d695a2a40b89" providerId="ADAL" clId="{6D939CF9-E928-4D5C-A395-6BCB84A486CC}" dt="2021-11-13T21:52:47.026" v="49" actId="47"/>
        <pc:sldMkLst>
          <pc:docMk/>
          <pc:sldMk cId="1864858805" sldId="318"/>
        </pc:sldMkLst>
      </pc:sldChg>
      <pc:sldChg chg="del">
        <pc:chgData name="Jacintha Westerink" userId="8afea143-2072-4321-832c-d695a2a40b89" providerId="ADAL" clId="{6D939CF9-E928-4D5C-A395-6BCB84A486CC}" dt="2021-11-13T21:52:48.067" v="50" actId="47"/>
        <pc:sldMkLst>
          <pc:docMk/>
          <pc:sldMk cId="1487726041" sldId="319"/>
        </pc:sldMkLst>
      </pc:sldChg>
      <pc:sldChg chg="del">
        <pc:chgData name="Jacintha Westerink" userId="8afea143-2072-4321-832c-d695a2a40b89" providerId="ADAL" clId="{6D939CF9-E928-4D5C-A395-6BCB84A486CC}" dt="2021-11-13T21:52:49.349" v="51" actId="47"/>
        <pc:sldMkLst>
          <pc:docMk/>
          <pc:sldMk cId="3798062332" sldId="320"/>
        </pc:sldMkLst>
      </pc:sldChg>
      <pc:sldChg chg="del">
        <pc:chgData name="Jacintha Westerink" userId="8afea143-2072-4321-832c-d695a2a40b89" providerId="ADAL" clId="{6D939CF9-E928-4D5C-A395-6BCB84A486CC}" dt="2021-11-13T21:52:50.037" v="52" actId="47"/>
        <pc:sldMkLst>
          <pc:docMk/>
          <pc:sldMk cId="1541363771" sldId="321"/>
        </pc:sldMkLst>
      </pc:sldChg>
      <pc:sldMasterChg chg="del delSldLayout">
        <pc:chgData name="Jacintha Westerink" userId="8afea143-2072-4321-832c-d695a2a40b89" providerId="ADAL" clId="{6D939CF9-E928-4D5C-A395-6BCB84A486CC}" dt="2021-11-13T21:51:59.656" v="7" actId="47"/>
        <pc:sldMasterMkLst>
          <pc:docMk/>
          <pc:sldMasterMk cId="2997404762" sldId="2147483660"/>
        </pc:sldMasterMkLst>
        <pc:sldLayoutChg chg="del">
          <pc:chgData name="Jacintha Westerink" userId="8afea143-2072-4321-832c-d695a2a40b89" providerId="ADAL" clId="{6D939CF9-E928-4D5C-A395-6BCB84A486CC}" dt="2021-11-13T21:51:59.656" v="7" actId="47"/>
          <pc:sldLayoutMkLst>
            <pc:docMk/>
            <pc:sldMasterMk cId="2997404762" sldId="2147483660"/>
            <pc:sldLayoutMk cId="1529001735" sldId="2147483661"/>
          </pc:sldLayoutMkLst>
        </pc:sldLayoutChg>
        <pc:sldLayoutChg chg="del">
          <pc:chgData name="Jacintha Westerink" userId="8afea143-2072-4321-832c-d695a2a40b89" providerId="ADAL" clId="{6D939CF9-E928-4D5C-A395-6BCB84A486CC}" dt="2021-11-13T21:51:59.656" v="7" actId="47"/>
          <pc:sldLayoutMkLst>
            <pc:docMk/>
            <pc:sldMasterMk cId="2997404762" sldId="2147483660"/>
            <pc:sldLayoutMk cId="1002476998" sldId="2147483662"/>
          </pc:sldLayoutMkLst>
        </pc:sldLayoutChg>
        <pc:sldLayoutChg chg="del">
          <pc:chgData name="Jacintha Westerink" userId="8afea143-2072-4321-832c-d695a2a40b89" providerId="ADAL" clId="{6D939CF9-E928-4D5C-A395-6BCB84A486CC}" dt="2021-11-13T21:51:59.656" v="7" actId="47"/>
          <pc:sldLayoutMkLst>
            <pc:docMk/>
            <pc:sldMasterMk cId="2997404762" sldId="2147483660"/>
            <pc:sldLayoutMk cId="1107207212" sldId="2147483663"/>
          </pc:sldLayoutMkLst>
        </pc:sldLayoutChg>
        <pc:sldLayoutChg chg="del">
          <pc:chgData name="Jacintha Westerink" userId="8afea143-2072-4321-832c-d695a2a40b89" providerId="ADAL" clId="{6D939CF9-E928-4D5C-A395-6BCB84A486CC}" dt="2021-11-13T21:51:59.656" v="7" actId="47"/>
          <pc:sldLayoutMkLst>
            <pc:docMk/>
            <pc:sldMasterMk cId="2997404762" sldId="2147483660"/>
            <pc:sldLayoutMk cId="2195254695" sldId="2147483664"/>
          </pc:sldLayoutMkLst>
        </pc:sldLayoutChg>
        <pc:sldLayoutChg chg="del">
          <pc:chgData name="Jacintha Westerink" userId="8afea143-2072-4321-832c-d695a2a40b89" providerId="ADAL" clId="{6D939CF9-E928-4D5C-A395-6BCB84A486CC}" dt="2021-11-13T21:51:59.656" v="7" actId="47"/>
          <pc:sldLayoutMkLst>
            <pc:docMk/>
            <pc:sldMasterMk cId="2997404762" sldId="2147483660"/>
            <pc:sldLayoutMk cId="2738815727" sldId="2147483665"/>
          </pc:sldLayoutMkLst>
        </pc:sldLayoutChg>
        <pc:sldLayoutChg chg="del">
          <pc:chgData name="Jacintha Westerink" userId="8afea143-2072-4321-832c-d695a2a40b89" providerId="ADAL" clId="{6D939CF9-E928-4D5C-A395-6BCB84A486CC}" dt="2021-11-13T21:51:59.656" v="7" actId="47"/>
          <pc:sldLayoutMkLst>
            <pc:docMk/>
            <pc:sldMasterMk cId="2997404762" sldId="2147483660"/>
            <pc:sldLayoutMk cId="1872102814" sldId="2147483666"/>
          </pc:sldLayoutMkLst>
        </pc:sldLayoutChg>
        <pc:sldLayoutChg chg="del">
          <pc:chgData name="Jacintha Westerink" userId="8afea143-2072-4321-832c-d695a2a40b89" providerId="ADAL" clId="{6D939CF9-E928-4D5C-A395-6BCB84A486CC}" dt="2021-11-13T21:51:59.656" v="7" actId="47"/>
          <pc:sldLayoutMkLst>
            <pc:docMk/>
            <pc:sldMasterMk cId="2997404762" sldId="2147483660"/>
            <pc:sldLayoutMk cId="3926055134" sldId="2147483667"/>
          </pc:sldLayoutMkLst>
        </pc:sldLayoutChg>
        <pc:sldLayoutChg chg="del">
          <pc:chgData name="Jacintha Westerink" userId="8afea143-2072-4321-832c-d695a2a40b89" providerId="ADAL" clId="{6D939CF9-E928-4D5C-A395-6BCB84A486CC}" dt="2021-11-13T21:51:59.656" v="7" actId="47"/>
          <pc:sldLayoutMkLst>
            <pc:docMk/>
            <pc:sldMasterMk cId="2997404762" sldId="2147483660"/>
            <pc:sldLayoutMk cId="729798668" sldId="2147483668"/>
          </pc:sldLayoutMkLst>
        </pc:sldLayoutChg>
        <pc:sldLayoutChg chg="del">
          <pc:chgData name="Jacintha Westerink" userId="8afea143-2072-4321-832c-d695a2a40b89" providerId="ADAL" clId="{6D939CF9-E928-4D5C-A395-6BCB84A486CC}" dt="2021-11-13T21:51:59.656" v="7" actId="47"/>
          <pc:sldLayoutMkLst>
            <pc:docMk/>
            <pc:sldMasterMk cId="2997404762" sldId="2147483660"/>
            <pc:sldLayoutMk cId="1664460887" sldId="2147483669"/>
          </pc:sldLayoutMkLst>
        </pc:sldLayoutChg>
        <pc:sldLayoutChg chg="del">
          <pc:chgData name="Jacintha Westerink" userId="8afea143-2072-4321-832c-d695a2a40b89" providerId="ADAL" clId="{6D939CF9-E928-4D5C-A395-6BCB84A486CC}" dt="2021-11-13T21:51:59.656" v="7" actId="47"/>
          <pc:sldLayoutMkLst>
            <pc:docMk/>
            <pc:sldMasterMk cId="2997404762" sldId="2147483660"/>
            <pc:sldLayoutMk cId="3462715174" sldId="2147483670"/>
          </pc:sldLayoutMkLst>
        </pc:sldLayoutChg>
        <pc:sldLayoutChg chg="del">
          <pc:chgData name="Jacintha Westerink" userId="8afea143-2072-4321-832c-d695a2a40b89" providerId="ADAL" clId="{6D939CF9-E928-4D5C-A395-6BCB84A486CC}" dt="2021-11-13T21:51:59.656" v="7" actId="47"/>
          <pc:sldLayoutMkLst>
            <pc:docMk/>
            <pc:sldMasterMk cId="2997404762" sldId="2147483660"/>
            <pc:sldLayoutMk cId="1018204219" sldId="2147483671"/>
          </pc:sldLayoutMkLst>
        </pc:sldLayoutChg>
      </pc:sldMasterChg>
      <pc:sldMasterChg chg="del delSldLayout">
        <pc:chgData name="Jacintha Westerink" userId="8afea143-2072-4321-832c-d695a2a40b89" providerId="ADAL" clId="{6D939CF9-E928-4D5C-A395-6BCB84A486CC}" dt="2021-11-13T21:52:13.128" v="19" actId="47"/>
        <pc:sldMasterMkLst>
          <pc:docMk/>
          <pc:sldMasterMk cId="3834298214" sldId="2147483672"/>
        </pc:sldMasterMkLst>
        <pc:sldLayoutChg chg="del">
          <pc:chgData name="Jacintha Westerink" userId="8afea143-2072-4321-832c-d695a2a40b89" providerId="ADAL" clId="{6D939CF9-E928-4D5C-A395-6BCB84A486CC}" dt="2021-11-13T21:52:13.128" v="19" actId="47"/>
          <pc:sldLayoutMkLst>
            <pc:docMk/>
            <pc:sldMasterMk cId="3834298214" sldId="2147483672"/>
            <pc:sldLayoutMk cId="1017761331" sldId="2147483673"/>
          </pc:sldLayoutMkLst>
        </pc:sldLayoutChg>
        <pc:sldLayoutChg chg="del">
          <pc:chgData name="Jacintha Westerink" userId="8afea143-2072-4321-832c-d695a2a40b89" providerId="ADAL" clId="{6D939CF9-E928-4D5C-A395-6BCB84A486CC}" dt="2021-11-13T21:52:13.128" v="19" actId="47"/>
          <pc:sldLayoutMkLst>
            <pc:docMk/>
            <pc:sldMasterMk cId="3834298214" sldId="2147483672"/>
            <pc:sldLayoutMk cId="2515937611" sldId="2147483674"/>
          </pc:sldLayoutMkLst>
        </pc:sldLayoutChg>
        <pc:sldLayoutChg chg="del">
          <pc:chgData name="Jacintha Westerink" userId="8afea143-2072-4321-832c-d695a2a40b89" providerId="ADAL" clId="{6D939CF9-E928-4D5C-A395-6BCB84A486CC}" dt="2021-11-13T21:52:13.128" v="19" actId="47"/>
          <pc:sldLayoutMkLst>
            <pc:docMk/>
            <pc:sldMasterMk cId="3834298214" sldId="2147483672"/>
            <pc:sldLayoutMk cId="365027555" sldId="2147483675"/>
          </pc:sldLayoutMkLst>
        </pc:sldLayoutChg>
        <pc:sldLayoutChg chg="del">
          <pc:chgData name="Jacintha Westerink" userId="8afea143-2072-4321-832c-d695a2a40b89" providerId="ADAL" clId="{6D939CF9-E928-4D5C-A395-6BCB84A486CC}" dt="2021-11-13T21:52:13.128" v="19" actId="47"/>
          <pc:sldLayoutMkLst>
            <pc:docMk/>
            <pc:sldMasterMk cId="3834298214" sldId="2147483672"/>
            <pc:sldLayoutMk cId="2556208266" sldId="2147483676"/>
          </pc:sldLayoutMkLst>
        </pc:sldLayoutChg>
        <pc:sldLayoutChg chg="del">
          <pc:chgData name="Jacintha Westerink" userId="8afea143-2072-4321-832c-d695a2a40b89" providerId="ADAL" clId="{6D939CF9-E928-4D5C-A395-6BCB84A486CC}" dt="2021-11-13T21:52:13.128" v="19" actId="47"/>
          <pc:sldLayoutMkLst>
            <pc:docMk/>
            <pc:sldMasterMk cId="3834298214" sldId="2147483672"/>
            <pc:sldLayoutMk cId="357732692" sldId="2147483677"/>
          </pc:sldLayoutMkLst>
        </pc:sldLayoutChg>
        <pc:sldLayoutChg chg="del">
          <pc:chgData name="Jacintha Westerink" userId="8afea143-2072-4321-832c-d695a2a40b89" providerId="ADAL" clId="{6D939CF9-E928-4D5C-A395-6BCB84A486CC}" dt="2021-11-13T21:52:13.128" v="19" actId="47"/>
          <pc:sldLayoutMkLst>
            <pc:docMk/>
            <pc:sldMasterMk cId="3834298214" sldId="2147483672"/>
            <pc:sldLayoutMk cId="4191596534" sldId="2147483678"/>
          </pc:sldLayoutMkLst>
        </pc:sldLayoutChg>
        <pc:sldLayoutChg chg="del">
          <pc:chgData name="Jacintha Westerink" userId="8afea143-2072-4321-832c-d695a2a40b89" providerId="ADAL" clId="{6D939CF9-E928-4D5C-A395-6BCB84A486CC}" dt="2021-11-13T21:52:13.128" v="19" actId="47"/>
          <pc:sldLayoutMkLst>
            <pc:docMk/>
            <pc:sldMasterMk cId="3834298214" sldId="2147483672"/>
            <pc:sldLayoutMk cId="461889765" sldId="2147483679"/>
          </pc:sldLayoutMkLst>
        </pc:sldLayoutChg>
        <pc:sldLayoutChg chg="del">
          <pc:chgData name="Jacintha Westerink" userId="8afea143-2072-4321-832c-d695a2a40b89" providerId="ADAL" clId="{6D939CF9-E928-4D5C-A395-6BCB84A486CC}" dt="2021-11-13T21:52:13.128" v="19" actId="47"/>
          <pc:sldLayoutMkLst>
            <pc:docMk/>
            <pc:sldMasterMk cId="3834298214" sldId="2147483672"/>
            <pc:sldLayoutMk cId="1475967023" sldId="2147483680"/>
          </pc:sldLayoutMkLst>
        </pc:sldLayoutChg>
        <pc:sldLayoutChg chg="del">
          <pc:chgData name="Jacintha Westerink" userId="8afea143-2072-4321-832c-d695a2a40b89" providerId="ADAL" clId="{6D939CF9-E928-4D5C-A395-6BCB84A486CC}" dt="2021-11-13T21:52:13.128" v="19" actId="47"/>
          <pc:sldLayoutMkLst>
            <pc:docMk/>
            <pc:sldMasterMk cId="3834298214" sldId="2147483672"/>
            <pc:sldLayoutMk cId="3633612246" sldId="2147483681"/>
          </pc:sldLayoutMkLst>
        </pc:sldLayoutChg>
        <pc:sldLayoutChg chg="del">
          <pc:chgData name="Jacintha Westerink" userId="8afea143-2072-4321-832c-d695a2a40b89" providerId="ADAL" clId="{6D939CF9-E928-4D5C-A395-6BCB84A486CC}" dt="2021-11-13T21:52:13.128" v="19" actId="47"/>
          <pc:sldLayoutMkLst>
            <pc:docMk/>
            <pc:sldMasterMk cId="3834298214" sldId="2147483672"/>
            <pc:sldLayoutMk cId="3259976874" sldId="2147483682"/>
          </pc:sldLayoutMkLst>
        </pc:sldLayoutChg>
        <pc:sldLayoutChg chg="del">
          <pc:chgData name="Jacintha Westerink" userId="8afea143-2072-4321-832c-d695a2a40b89" providerId="ADAL" clId="{6D939CF9-E928-4D5C-A395-6BCB84A486CC}" dt="2021-11-13T21:52:13.128" v="19" actId="47"/>
          <pc:sldLayoutMkLst>
            <pc:docMk/>
            <pc:sldMasterMk cId="3834298214" sldId="2147483672"/>
            <pc:sldLayoutMk cId="3162287467" sldId="2147483683"/>
          </pc:sldLayoutMkLst>
        </pc:sldLayoutChg>
      </pc:sldMasterChg>
      <pc:sldMasterChg chg="del delSldLayout">
        <pc:chgData name="Jacintha Westerink" userId="8afea143-2072-4321-832c-d695a2a40b89" providerId="ADAL" clId="{6D939CF9-E928-4D5C-A395-6BCB84A486CC}" dt="2021-11-13T21:52:28.176" v="30" actId="47"/>
        <pc:sldMasterMkLst>
          <pc:docMk/>
          <pc:sldMasterMk cId="944979085" sldId="2147483684"/>
        </pc:sldMasterMkLst>
        <pc:sldLayoutChg chg="del">
          <pc:chgData name="Jacintha Westerink" userId="8afea143-2072-4321-832c-d695a2a40b89" providerId="ADAL" clId="{6D939CF9-E928-4D5C-A395-6BCB84A486CC}" dt="2021-11-13T21:52:28.176" v="30" actId="47"/>
          <pc:sldLayoutMkLst>
            <pc:docMk/>
            <pc:sldMasterMk cId="944979085" sldId="2147483684"/>
            <pc:sldLayoutMk cId="4007887666" sldId="2147483685"/>
          </pc:sldLayoutMkLst>
        </pc:sldLayoutChg>
        <pc:sldLayoutChg chg="del">
          <pc:chgData name="Jacintha Westerink" userId="8afea143-2072-4321-832c-d695a2a40b89" providerId="ADAL" clId="{6D939CF9-E928-4D5C-A395-6BCB84A486CC}" dt="2021-11-13T21:52:28.176" v="30" actId="47"/>
          <pc:sldLayoutMkLst>
            <pc:docMk/>
            <pc:sldMasterMk cId="944979085" sldId="2147483684"/>
            <pc:sldLayoutMk cId="3877146935" sldId="2147483686"/>
          </pc:sldLayoutMkLst>
        </pc:sldLayoutChg>
        <pc:sldLayoutChg chg="del">
          <pc:chgData name="Jacintha Westerink" userId="8afea143-2072-4321-832c-d695a2a40b89" providerId="ADAL" clId="{6D939CF9-E928-4D5C-A395-6BCB84A486CC}" dt="2021-11-13T21:52:28.176" v="30" actId="47"/>
          <pc:sldLayoutMkLst>
            <pc:docMk/>
            <pc:sldMasterMk cId="944979085" sldId="2147483684"/>
            <pc:sldLayoutMk cId="4115416589" sldId="2147483687"/>
          </pc:sldLayoutMkLst>
        </pc:sldLayoutChg>
        <pc:sldLayoutChg chg="del">
          <pc:chgData name="Jacintha Westerink" userId="8afea143-2072-4321-832c-d695a2a40b89" providerId="ADAL" clId="{6D939CF9-E928-4D5C-A395-6BCB84A486CC}" dt="2021-11-13T21:52:28.176" v="30" actId="47"/>
          <pc:sldLayoutMkLst>
            <pc:docMk/>
            <pc:sldMasterMk cId="944979085" sldId="2147483684"/>
            <pc:sldLayoutMk cId="1989880360" sldId="2147483688"/>
          </pc:sldLayoutMkLst>
        </pc:sldLayoutChg>
        <pc:sldLayoutChg chg="del">
          <pc:chgData name="Jacintha Westerink" userId="8afea143-2072-4321-832c-d695a2a40b89" providerId="ADAL" clId="{6D939CF9-E928-4D5C-A395-6BCB84A486CC}" dt="2021-11-13T21:52:28.176" v="30" actId="47"/>
          <pc:sldLayoutMkLst>
            <pc:docMk/>
            <pc:sldMasterMk cId="944979085" sldId="2147483684"/>
            <pc:sldLayoutMk cId="926501091" sldId="2147483689"/>
          </pc:sldLayoutMkLst>
        </pc:sldLayoutChg>
        <pc:sldLayoutChg chg="del">
          <pc:chgData name="Jacintha Westerink" userId="8afea143-2072-4321-832c-d695a2a40b89" providerId="ADAL" clId="{6D939CF9-E928-4D5C-A395-6BCB84A486CC}" dt="2021-11-13T21:52:28.176" v="30" actId="47"/>
          <pc:sldLayoutMkLst>
            <pc:docMk/>
            <pc:sldMasterMk cId="944979085" sldId="2147483684"/>
            <pc:sldLayoutMk cId="362413081" sldId="2147483690"/>
          </pc:sldLayoutMkLst>
        </pc:sldLayoutChg>
        <pc:sldLayoutChg chg="del">
          <pc:chgData name="Jacintha Westerink" userId="8afea143-2072-4321-832c-d695a2a40b89" providerId="ADAL" clId="{6D939CF9-E928-4D5C-A395-6BCB84A486CC}" dt="2021-11-13T21:52:28.176" v="30" actId="47"/>
          <pc:sldLayoutMkLst>
            <pc:docMk/>
            <pc:sldMasterMk cId="944979085" sldId="2147483684"/>
            <pc:sldLayoutMk cId="3926753278" sldId="2147483691"/>
          </pc:sldLayoutMkLst>
        </pc:sldLayoutChg>
        <pc:sldLayoutChg chg="del">
          <pc:chgData name="Jacintha Westerink" userId="8afea143-2072-4321-832c-d695a2a40b89" providerId="ADAL" clId="{6D939CF9-E928-4D5C-A395-6BCB84A486CC}" dt="2021-11-13T21:52:28.176" v="30" actId="47"/>
          <pc:sldLayoutMkLst>
            <pc:docMk/>
            <pc:sldMasterMk cId="944979085" sldId="2147483684"/>
            <pc:sldLayoutMk cId="3706540913" sldId="2147483692"/>
          </pc:sldLayoutMkLst>
        </pc:sldLayoutChg>
        <pc:sldLayoutChg chg="del">
          <pc:chgData name="Jacintha Westerink" userId="8afea143-2072-4321-832c-d695a2a40b89" providerId="ADAL" clId="{6D939CF9-E928-4D5C-A395-6BCB84A486CC}" dt="2021-11-13T21:52:28.176" v="30" actId="47"/>
          <pc:sldLayoutMkLst>
            <pc:docMk/>
            <pc:sldMasterMk cId="944979085" sldId="2147483684"/>
            <pc:sldLayoutMk cId="2208943493" sldId="2147483693"/>
          </pc:sldLayoutMkLst>
        </pc:sldLayoutChg>
        <pc:sldLayoutChg chg="del">
          <pc:chgData name="Jacintha Westerink" userId="8afea143-2072-4321-832c-d695a2a40b89" providerId="ADAL" clId="{6D939CF9-E928-4D5C-A395-6BCB84A486CC}" dt="2021-11-13T21:52:28.176" v="30" actId="47"/>
          <pc:sldLayoutMkLst>
            <pc:docMk/>
            <pc:sldMasterMk cId="944979085" sldId="2147483684"/>
            <pc:sldLayoutMk cId="3197888246" sldId="2147483694"/>
          </pc:sldLayoutMkLst>
        </pc:sldLayoutChg>
        <pc:sldLayoutChg chg="del">
          <pc:chgData name="Jacintha Westerink" userId="8afea143-2072-4321-832c-d695a2a40b89" providerId="ADAL" clId="{6D939CF9-E928-4D5C-A395-6BCB84A486CC}" dt="2021-11-13T21:52:28.176" v="30" actId="47"/>
          <pc:sldLayoutMkLst>
            <pc:docMk/>
            <pc:sldMasterMk cId="944979085" sldId="2147483684"/>
            <pc:sldLayoutMk cId="1403381394" sldId="2147483695"/>
          </pc:sldLayoutMkLst>
        </pc:sldLayoutChg>
      </pc:sldMasterChg>
      <pc:sldMasterChg chg="del delSldLayout">
        <pc:chgData name="Jacintha Westerink" userId="8afea143-2072-4321-832c-d695a2a40b89" providerId="ADAL" clId="{6D939CF9-E928-4D5C-A395-6BCB84A486CC}" dt="2021-11-13T21:52:50.037" v="52" actId="47"/>
        <pc:sldMasterMkLst>
          <pc:docMk/>
          <pc:sldMasterMk cId="1134806759" sldId="2147483696"/>
        </pc:sldMasterMkLst>
        <pc:sldLayoutChg chg="del">
          <pc:chgData name="Jacintha Westerink" userId="8afea143-2072-4321-832c-d695a2a40b89" providerId="ADAL" clId="{6D939CF9-E928-4D5C-A395-6BCB84A486CC}" dt="2021-11-13T21:52:50.037" v="52" actId="47"/>
          <pc:sldLayoutMkLst>
            <pc:docMk/>
            <pc:sldMasterMk cId="1134806759" sldId="2147483696"/>
            <pc:sldLayoutMk cId="1886867797" sldId="2147483697"/>
          </pc:sldLayoutMkLst>
        </pc:sldLayoutChg>
        <pc:sldLayoutChg chg="del">
          <pc:chgData name="Jacintha Westerink" userId="8afea143-2072-4321-832c-d695a2a40b89" providerId="ADAL" clId="{6D939CF9-E928-4D5C-A395-6BCB84A486CC}" dt="2021-11-13T21:52:50.037" v="52" actId="47"/>
          <pc:sldLayoutMkLst>
            <pc:docMk/>
            <pc:sldMasterMk cId="1134806759" sldId="2147483696"/>
            <pc:sldLayoutMk cId="1854538833" sldId="2147483698"/>
          </pc:sldLayoutMkLst>
        </pc:sldLayoutChg>
        <pc:sldLayoutChg chg="del">
          <pc:chgData name="Jacintha Westerink" userId="8afea143-2072-4321-832c-d695a2a40b89" providerId="ADAL" clId="{6D939CF9-E928-4D5C-A395-6BCB84A486CC}" dt="2021-11-13T21:52:50.037" v="52" actId="47"/>
          <pc:sldLayoutMkLst>
            <pc:docMk/>
            <pc:sldMasterMk cId="1134806759" sldId="2147483696"/>
            <pc:sldLayoutMk cId="4124555804" sldId="2147483699"/>
          </pc:sldLayoutMkLst>
        </pc:sldLayoutChg>
        <pc:sldLayoutChg chg="del">
          <pc:chgData name="Jacintha Westerink" userId="8afea143-2072-4321-832c-d695a2a40b89" providerId="ADAL" clId="{6D939CF9-E928-4D5C-A395-6BCB84A486CC}" dt="2021-11-13T21:52:50.037" v="52" actId="47"/>
          <pc:sldLayoutMkLst>
            <pc:docMk/>
            <pc:sldMasterMk cId="1134806759" sldId="2147483696"/>
            <pc:sldLayoutMk cId="3174501154" sldId="2147483700"/>
          </pc:sldLayoutMkLst>
        </pc:sldLayoutChg>
        <pc:sldLayoutChg chg="del">
          <pc:chgData name="Jacintha Westerink" userId="8afea143-2072-4321-832c-d695a2a40b89" providerId="ADAL" clId="{6D939CF9-E928-4D5C-A395-6BCB84A486CC}" dt="2021-11-13T21:52:50.037" v="52" actId="47"/>
          <pc:sldLayoutMkLst>
            <pc:docMk/>
            <pc:sldMasterMk cId="1134806759" sldId="2147483696"/>
            <pc:sldLayoutMk cId="2690159155" sldId="2147483701"/>
          </pc:sldLayoutMkLst>
        </pc:sldLayoutChg>
        <pc:sldLayoutChg chg="del">
          <pc:chgData name="Jacintha Westerink" userId="8afea143-2072-4321-832c-d695a2a40b89" providerId="ADAL" clId="{6D939CF9-E928-4D5C-A395-6BCB84A486CC}" dt="2021-11-13T21:52:50.037" v="52" actId="47"/>
          <pc:sldLayoutMkLst>
            <pc:docMk/>
            <pc:sldMasterMk cId="1134806759" sldId="2147483696"/>
            <pc:sldLayoutMk cId="3741030004" sldId="2147483702"/>
          </pc:sldLayoutMkLst>
        </pc:sldLayoutChg>
        <pc:sldLayoutChg chg="del">
          <pc:chgData name="Jacintha Westerink" userId="8afea143-2072-4321-832c-d695a2a40b89" providerId="ADAL" clId="{6D939CF9-E928-4D5C-A395-6BCB84A486CC}" dt="2021-11-13T21:52:50.037" v="52" actId="47"/>
          <pc:sldLayoutMkLst>
            <pc:docMk/>
            <pc:sldMasterMk cId="1134806759" sldId="2147483696"/>
            <pc:sldLayoutMk cId="1314458480" sldId="2147483703"/>
          </pc:sldLayoutMkLst>
        </pc:sldLayoutChg>
        <pc:sldLayoutChg chg="del">
          <pc:chgData name="Jacintha Westerink" userId="8afea143-2072-4321-832c-d695a2a40b89" providerId="ADAL" clId="{6D939CF9-E928-4D5C-A395-6BCB84A486CC}" dt="2021-11-13T21:52:50.037" v="52" actId="47"/>
          <pc:sldLayoutMkLst>
            <pc:docMk/>
            <pc:sldMasterMk cId="1134806759" sldId="2147483696"/>
            <pc:sldLayoutMk cId="1778736699" sldId="2147483704"/>
          </pc:sldLayoutMkLst>
        </pc:sldLayoutChg>
        <pc:sldLayoutChg chg="del">
          <pc:chgData name="Jacintha Westerink" userId="8afea143-2072-4321-832c-d695a2a40b89" providerId="ADAL" clId="{6D939CF9-E928-4D5C-A395-6BCB84A486CC}" dt="2021-11-13T21:52:50.037" v="52" actId="47"/>
          <pc:sldLayoutMkLst>
            <pc:docMk/>
            <pc:sldMasterMk cId="1134806759" sldId="2147483696"/>
            <pc:sldLayoutMk cId="4113313624" sldId="2147483705"/>
          </pc:sldLayoutMkLst>
        </pc:sldLayoutChg>
        <pc:sldLayoutChg chg="del">
          <pc:chgData name="Jacintha Westerink" userId="8afea143-2072-4321-832c-d695a2a40b89" providerId="ADAL" clId="{6D939CF9-E928-4D5C-A395-6BCB84A486CC}" dt="2021-11-13T21:52:50.037" v="52" actId="47"/>
          <pc:sldLayoutMkLst>
            <pc:docMk/>
            <pc:sldMasterMk cId="1134806759" sldId="2147483696"/>
            <pc:sldLayoutMk cId="1829816092" sldId="2147483706"/>
          </pc:sldLayoutMkLst>
        </pc:sldLayoutChg>
        <pc:sldLayoutChg chg="del">
          <pc:chgData name="Jacintha Westerink" userId="8afea143-2072-4321-832c-d695a2a40b89" providerId="ADAL" clId="{6D939CF9-E928-4D5C-A395-6BCB84A486CC}" dt="2021-11-13T21:52:50.037" v="52" actId="47"/>
          <pc:sldLayoutMkLst>
            <pc:docMk/>
            <pc:sldMasterMk cId="1134806759" sldId="2147483696"/>
            <pc:sldLayoutMk cId="1630174767" sldId="214748370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41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1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68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77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36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9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48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57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17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2D6-24AF-4CA2-8636-A599E154BC56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78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292D6-24AF-4CA2-8636-A599E154BC56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F7963-BD3B-46B0-A0AA-A961AD8B2D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25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nl/url?sa=i&amp;rct=j&amp;q=&amp;esrc=s&amp;frm=1&amp;source=images&amp;cd=&amp;ved=0CAcQjRw&amp;url=http://bamboepaal.nl/home/bamboe-meubels&amp;ei=OX7XVIuUCqPkyAOUh4Ew&amp;psig=AFQjCNGhyzY88LmQ0Yep_epdL_XhN3EGcg&amp;ust=142349506849048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www.google.nl/url?sa=i&amp;rct=j&amp;q=&amp;esrc=s&amp;frm=1&amp;source=images&amp;cd=&amp;cad=rja&amp;uact=8&amp;ved=0CAcQjRw&amp;url=http://forum.viva.nl/forum/thuis/bamboe-meubels-zijn-er-mooie-tafels-en-stoelen-van/list_messages/253763/1&amp;ei=oX7XVKiQH6XjywOHlIGoCg&amp;psig=AFQjCNFqzzSMhSBC78-na_MMBA9iEGaumQ&amp;ust=142349513127402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nl/url?sa=i&amp;rct=j&amp;q=&amp;esrc=s&amp;frm=1&amp;source=images&amp;cd=&amp;cad=rja&amp;uact=8&amp;ved=0CAcQjRw&amp;url=http://sleutels.info/page34.php&amp;ei=O3TXVIrVF8WC7QaB8YDgBg&amp;psig=AFQjCNGtSbxSz5_ydQfjtUVaYIJb7-qMIg&amp;ust=14234925134808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nl/url?sa=i&amp;rct=j&amp;q=&amp;esrc=s&amp;frm=1&amp;source=images&amp;cd=&amp;cad=rja&amp;uact=8&amp;ved=0CAcQjRw&amp;url=http://blog.seniorennet.nl/lecercleklercq/archief.php?startdatum%3D1317420000%26stopdatum%3D1320102000&amp;ei=l23XVKaBHaaV7AbrgoHYCg&amp;psig=AFQjCNEQV_o7_P2BDFrb_o7XHmrmwv_Z2Q&amp;ust=142349055599163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rotankado.be/nl/materiaal/bufteen&amp;ei=cWvXVJ7iBuHU7Ab87oHwAw&amp;psig=AFQjCNHnu7v8XKKI0bI4yYDLdfcSexQApA&amp;ust=1423490272449804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hyperlink" Target="http://www.google.nl/url?sa=i&amp;rct=j&amp;q=&amp;esrc=s&amp;frm=1&amp;source=images&amp;cd=&amp;cad=rja&amp;uact=8&amp;ved=0CAcQjRw&amp;url=http://www.wilgennest.nl/Foto%60s.htm&amp;ei=RWzXVPmxJ-Gu7AbmyICQDw&amp;psig=AFQjCNGLFrjwrk2SgpRvHY2gus6GWCcSqQ&amp;ust=1423490395652281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frm=1&amp;source=images&amp;cd=&amp;cad=rja&amp;uact=8&amp;ved=0CAcQjRw&amp;url=http://mand-online.nl/artikel/3104?lang%3Dnl&amp;ei=wGzXVK_PI-KU7AaFi4G4Bg&amp;psig=AFQjCNEQV_o7_P2BDFrb_o7XHmrmwv_Z2Q&amp;ust=1423490555991631" TargetMode="External"/><Relationship Id="rId16" Type="http://schemas.openxmlformats.org/officeDocument/2006/relationships/hyperlink" Target="http://www.google.nl/url?sa=i&amp;rct=j&amp;q=&amp;esrc=s&amp;frm=1&amp;source=images&amp;cd=&amp;cad=rja&amp;uact=8&amp;ved=0CAcQjRw&amp;url=http://www.dootmeriets.com/html/nieuws/2007/nieuws07.htm&amp;ei=KHLXVIXQE-3d7Qbc0IHABA&amp;psig=AFQjCNEdrtv_zAoHD1miu0H6BwqXSaXn8w&amp;ust=14234916815042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frm=1&amp;source=images&amp;cd=&amp;cad=rja&amp;uact=8&amp;ved=0CAcQjRw&amp;url=http://verftechnieken.blogspot.com/2011/03/vergrijsd-riet-rustic-rattan.html&amp;ei=lXPXVKiHJuPD7gbKrYHwBg&amp;psig=AFQjCNGU7NOJYXBiA_DjTrZAu5G0wvvhyA&amp;ust=1423492224879862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hyperlink" Target="http://www.google.nl/url?sa=i&amp;rct=j&amp;q=&amp;esrc=s&amp;frm=1&amp;source=images&amp;cd=&amp;cad=rja&amp;uact=8&amp;ved=0CAcQjRw&amp;url=http://www.smeulderssfeermeubelen.nl/site/index.php?cat%3D8&amp;ei=rGvXVKGeIoOc7gbFjYDABQ&amp;psig=AFQjCNHnu7v8XKKI0bI4yYDLdfcSexQApA&amp;ust=1423490272449804" TargetMode="External"/><Relationship Id="rId4" Type="http://schemas.openxmlformats.org/officeDocument/2006/relationships/hyperlink" Target="http://www.google.nl/url?sa=i&amp;rct=j&amp;q=&amp;esrc=s&amp;frm=1&amp;source=images&amp;cd=&amp;cad=rja&amp;uact=8&amp;ved=0CAcQjRw&amp;url=http://www.timmersverpakkingen.nl/webshop/tapes/etalage/9724-etalage-overig-/mand-schilmand-grauwe-teen-30cm-xh105cm&amp;ei=j2zXVI_BNOmv7AbZ84H4Bw&amp;psig=AFQjCNEQV_o7_P2BDFrb_o7XHmrmwv_Z2Q&amp;ust=1423490555991631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refdag.nl/nieuws/economie/mandenmaker_werkt_met_natte_tenen_1_52449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versteegmanden.nl/products.php?action%3DPrintlist&amp;ei=SXHXVJFmwtXsBtzggfAE&amp;psig=AFQjCNEdrtv_zAoHD1miu0H6BwqXSaXn8w&amp;ust=1423491681504228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nl/url?sa=i&amp;rct=j&amp;q=&amp;esrc=s&amp;frm=1&amp;source=images&amp;cd=&amp;cad=rja&amp;uact=8&amp;ved=0CAcQjRw&amp;url=http://manden.info/products.php?action%3DSelecteer%26groep%3D1%26pagina%3D5&amp;ei=wnLXVI7tDMac7gbU6ICYCw&amp;psig=AFQjCNEdrtv_zAoHD1miu0H6BwqXSaXn8w&amp;ust=142349168150422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&amp;esrc=s&amp;frm=1&amp;source=images&amp;cd=&amp;cad=rja&amp;uact=8&amp;ved=0CAcQjRw&amp;url=http://mand-online.nl/artikel/3103?lang%3Dnl&amp;ei=Z23XVKPECMa67gb0-oGIBQ&amp;psig=AFQjCNEQV_o7_P2BDFrb_o7XHmrmwv_Z2Q&amp;ust=1423490555991631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mand-online.nl/houtmanden?lang=nl" TargetMode="Externa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telefoongids.nl/versteeg-manden/195651850030/5-1/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nl/url?sa=i&amp;rct=j&amp;q=&amp;esrc=s&amp;frm=1&amp;source=images&amp;cd=&amp;cad=rja&amp;uact=8&amp;ved=0CAcQjRw&amp;url=http://www.versteegmanden.nl/koopjes.php&amp;ei=DHHXVPXpBoHd7QaAkIGICA&amp;psig=AFQjCNEdrtv_zAoHD1miu0H6BwqXSaXn8w&amp;ust=142349168150422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fdag.nl/nieuws/economie/mandenmaker_werkt_met_natte_tenen_1_524492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nl/url?sa=i&amp;rct=j&amp;q=&amp;esrc=s&amp;frm=1&amp;source=images&amp;cd=&amp;cad=rja&amp;uact=8&amp;ved=0CAcQjRw&amp;url=http://www.rotanmanden.nl/zouwen/lectuurmanden/index.php&amp;ei=uG7XVN6-E-KE7gbIoYHIAg&amp;psig=AFQjCNEQV_o7_P2BDFrb_o7XHmrmwv_Z2Q&amp;ust=1423490555991631" TargetMode="Externa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dootmeriets.com/html/product/rmand2.htm&amp;ei=fHHXVO_IGKWJ7Qb9-4GIBA&amp;psig=AFQjCNEdrtv_zAoHD1miu0H6BwqXSaXn8w&amp;ust=1423491681504228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nl/url?sa=i&amp;rct=j&amp;q=&amp;esrc=s&amp;frm=1&amp;source=images&amp;cd=&amp;cad=rja&amp;uact=8&amp;ved=0CAcQjRw&amp;url=http://www.brennholz-franken.de/de/Brennholzkorb-mit-Griffen&amp;ei=0W7XVKrmH-uV7AaPl4DoBg&amp;psig=AFQjCNEQV_o7_P2BDFrb_o7XHmrmwv_Z2Q&amp;ust=142349055599163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&amp;esrc=s&amp;frm=1&amp;source=images&amp;cd=&amp;cad=rja&amp;uact=8&amp;ved=0CAcQjRw&amp;url=http://www.rotanmanden.nl/index.php?route%3Dproduct/category%26path%3D146%26sort%3Dp.model%26order%3DASC&amp;ei=EW_XVK3LCMqr7AantoGICA&amp;psig=AFQjCNEQV_o7_P2BDFrb_o7XHmrmwv_Z2Q&amp;ust=1423490555991631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nl/url?sa=i&amp;rct=j&amp;q=&amp;esrc=s&amp;frm=1&amp;source=images&amp;cd=&amp;cad=rja&amp;uact=8&amp;ved=0CAcQjRw&amp;url=http://www.brennholz-franken.de/de/Kaminholzkoerbe/Runder-Brennholzkorb-aus-Vollweide-50-cm-&amp;ei=7W7XVNmsGbKQ7Qa2-oBI&amp;psig=AFQjCNEQV_o7_P2BDFrb_o7XHmrmwv_Z2Q&amp;ust=1423490555991631" TargetMode="Externa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bol.com/nl/p/christmas-house-kerstboom-voet-standaard-rond-d55-wit-berk/9200000020448525/&amp;ei=e3fXVNWoO-GN7AbGkIDYDg&amp;psig=AFQjCNFxdPkJAJu-hEY-ADLH48WNimZifQ&amp;ust=1423493265516789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nl/url?sa=i&amp;rct=j&amp;q=&amp;esrc=s&amp;frm=1&amp;source=images&amp;cd=&amp;cad=rja&amp;uact=8&amp;ved=0CAcQjRw&amp;url=http://www.catalogusnielsholgersson.nl/blog/?cat%3D1%26paged%3D4&amp;ei=j3XXVJ_AH4j97AbqlYCQCg&amp;psig=AFQjCNHUOwKbnVj2lvdPmifwat4A0FWm_Q&amp;ust=14234928015572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frm=1&amp;source=images&amp;cd=&amp;cad=rja&amp;uact=8&amp;ved=0CAcQjRw&amp;url=http://nl.dreamstime.com/stock-foto-s-mand-image9048083&amp;ei=PXfXVJ_3F6XD7gaEu4Eo&amp;psig=AFQjCNFxdPkJAJu-hEY-ADLH48WNimZifQ&amp;ust=1423493265516789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hyperlink" Target="http://www.google.nl/url?sa=i&amp;rct=j&amp;q=&amp;esrc=s&amp;frm=1&amp;source=images&amp;cd=&amp;cad=rja&amp;uact=8&amp;ved=0CAcQjRw&amp;url=http://users.skynet.be/dani/paginas/paasfeest.html&amp;ei=8XfXVOK2Cuee7ga5soH4Cw&amp;psig=AFQjCNFBFD3DV2uAdzos5H8Fw6iQnBW9AA&amp;ust=1423493418700696" TargetMode="External"/><Relationship Id="rId4" Type="http://schemas.openxmlformats.org/officeDocument/2006/relationships/hyperlink" Target="http://www.google.nl/url?sa=i&amp;rct=j&amp;q=&amp;esrc=s&amp;frm=1&amp;source=images&amp;cd=&amp;cad=rja&amp;uact=8&amp;ved=0CAcQjRw&amp;url=http://www.marktplaats.nl/z/huis-en-inrichting/woonaccessoires-schalen-en-manden/gevlochten-mand.html?query%3DGevlochten%2Bmand%26categoryId%3D1515&amp;ei=EXbXVOTpI-bD7gaq34GAAQ&amp;psig=AFQjCNGVTq0mFGlL1vYkdSiEoN6n_UD71A&amp;ust=1423492966183452" TargetMode="External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mijntuinmeubelen.be/page/4/&amp;ei=0nzXVPa-GufgywPgh4Jo&amp;psig=AFQjCNHKI4VS8EP25V-tF7sKO_rirX-cWA&amp;ust=1423494704702844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google.nl/url?sa=i&amp;rct=j&amp;q=&amp;esrc=s&amp;frm=1&amp;source=images&amp;cd=&amp;cad=rja&amp;uact=8&amp;ved=0CAcQjRw&amp;url=http://4citizencane.com/Citizen%20Cane%20Chair%20Restoration%20Welcome%20Page.html&amp;ei=n33XVNP_C6ezygPYi4DQDw&amp;psig=AFQjCNGf_bf3GWurmBbv7g0FrgTrohZf3w&amp;ust=14234949153429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frm=1&amp;source=images&amp;cd=&amp;cad=rja&amp;uact=8&amp;ved=0CAcQjRw&amp;url=http://www.fietsweb.nl/rotan-mand-met-klep-natural-grey/C25_H46_27196/&amp;ei=X3zXVCChmsoDtd2AiAs&amp;psig=AFQjCNH2_o5oF0f5K2SLi7WwTtYjnQTk3Q&amp;ust=1423494487117810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www.google.nl/url?sa=i&amp;rct=j&amp;q=&amp;esrc=s&amp;frm=1&amp;source=images&amp;cd=&amp;cad=rja&amp;uact=8&amp;ved=0CAcQjRw&amp;url=http://roomed.nl/rotan-voor-binnenshuis/&amp;ei=IHzXVIj9Jov8ywOm0oLwCg&amp;psig=AFQjCNH2_o5oF0f5K2SLi7WwTtYjnQTk3Q&amp;ust=1423494487117810" TargetMode="External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www.mijntuinmeubelen.be/rotan-stoelen-tuinmeubels/&amp;ei=CHzXVI-iIer9ywPAqYHwBw&amp;psig=AFQjCNH2_o5oF0f5K2SLi7WwTtYjnQTk3Q&amp;ust=1423494487117810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u="sng" dirty="0"/>
              <a:t>Ondergronden: manden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92500" lnSpcReduction="10000"/>
          </a:bodyPr>
          <a:lstStyle/>
          <a:p>
            <a:r>
              <a:rPr lang="nl-NL" u="sng" dirty="0"/>
              <a:t>Kenmerken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Natuurlijke uitstraling (neutraal met bloemen)</a:t>
            </a:r>
          </a:p>
          <a:p>
            <a:pPr lvl="1"/>
            <a:r>
              <a:rPr lang="nl-NL" dirty="0"/>
              <a:t>Niet waterdicht</a:t>
            </a:r>
          </a:p>
          <a:p>
            <a:pPr lvl="1"/>
            <a:r>
              <a:rPr lang="nl-NL" dirty="0"/>
              <a:t>Lagelonenlanden &gt; goedkope manden</a:t>
            </a:r>
          </a:p>
          <a:p>
            <a:pPr lvl="1"/>
            <a:r>
              <a:rPr lang="nl-NL" dirty="0"/>
              <a:t>Exclusieve materialen/vormen &gt; duurdere manden</a:t>
            </a:r>
          </a:p>
          <a:p>
            <a:pPr lvl="1"/>
            <a:r>
              <a:rPr lang="nl-NL" dirty="0"/>
              <a:t>Gevlochten (van diverse soorten materiaal) </a:t>
            </a:r>
          </a:p>
          <a:p>
            <a:r>
              <a:rPr lang="nl-NL" u="sng" dirty="0"/>
              <a:t>Gebruik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Bloemwerk, plantenbakken</a:t>
            </a:r>
          </a:p>
          <a:p>
            <a:r>
              <a:rPr lang="nl-NL" u="sng" dirty="0"/>
              <a:t>Opslaan/ bewaren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Niet te droog , niet vochtig bewaren, trekt stof aan, niet te vast in elkaar opstapelen, schimmelgevoelig</a:t>
            </a:r>
          </a:p>
        </p:txBody>
      </p:sp>
    </p:spTree>
    <p:extLst>
      <p:ext uri="{BB962C8B-B14F-4D97-AF65-F5344CB8AC3E}">
        <p14:creationId xmlns:p14="http://schemas.microsoft.com/office/powerpoint/2010/main" val="97895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490066"/>
          </a:xfrm>
        </p:spPr>
        <p:txBody>
          <a:bodyPr>
            <a:normAutofit fontScale="90000"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908721"/>
            <a:ext cx="8157592" cy="2232248"/>
          </a:xfrm>
        </p:spPr>
        <p:txBody>
          <a:bodyPr/>
          <a:lstStyle/>
          <a:p>
            <a:r>
              <a:rPr lang="nl-NL" dirty="0"/>
              <a:t>Bamboe:</a:t>
            </a:r>
          </a:p>
          <a:p>
            <a:pPr lvl="1"/>
            <a:r>
              <a:rPr lang="nl-NL" dirty="0"/>
              <a:t>Zeer snel groeiende grassoort met houtachtige stengels</a:t>
            </a:r>
          </a:p>
          <a:p>
            <a:pPr lvl="1"/>
            <a:r>
              <a:rPr lang="nl-NL" dirty="0"/>
              <a:t>Gespleten verwerkt of heel /rond</a:t>
            </a:r>
          </a:p>
        </p:txBody>
      </p:sp>
      <p:pic>
        <p:nvPicPr>
          <p:cNvPr id="8194" name="Picture 2" descr="http://bamboepaal.nl/wp-content/gallery/bamboemeubelen/plantage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6" y="3717032"/>
            <a:ext cx="4643293" cy="347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duurzamelifestyle.com/wp-content/uploads/2012/12/mojave-loung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57" y="4225482"/>
            <a:ext cx="43719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512168"/>
          </a:xfrm>
        </p:spPr>
        <p:txBody>
          <a:bodyPr/>
          <a:lstStyle/>
          <a:p>
            <a:r>
              <a:rPr lang="nl-NL" dirty="0"/>
              <a:t>Raffia:</a:t>
            </a:r>
          </a:p>
          <a:p>
            <a:pPr lvl="1"/>
            <a:r>
              <a:rPr lang="nl-NL" dirty="0"/>
              <a:t>Bladvezels van de Raffiapalm (</a:t>
            </a:r>
            <a:r>
              <a:rPr lang="nl-NL" dirty="0" err="1"/>
              <a:t>Raphia</a:t>
            </a:r>
            <a:r>
              <a:rPr lang="nl-NL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65273"/>
            <a:ext cx="3331274" cy="259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5272"/>
            <a:ext cx="2627784" cy="25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038784"/>
            <a:ext cx="2055914" cy="158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5132"/>
            <a:ext cx="2034952" cy="299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6"/>
            <a:ext cx="3139915" cy="235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75" y="1772816"/>
            <a:ext cx="3139916" cy="235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65273"/>
            <a:ext cx="3418835" cy="256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27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94" y="2344663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016114"/>
            <a:ext cx="291581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93" y="5555422"/>
            <a:ext cx="3048000" cy="13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764705"/>
            <a:ext cx="8229600" cy="2232248"/>
          </a:xfrm>
        </p:spPr>
        <p:txBody>
          <a:bodyPr/>
          <a:lstStyle/>
          <a:p>
            <a:r>
              <a:rPr lang="nl-NL" dirty="0"/>
              <a:t>Kokosvezel:</a:t>
            </a:r>
          </a:p>
          <a:p>
            <a:pPr lvl="1"/>
            <a:r>
              <a:rPr lang="nl-NL" dirty="0"/>
              <a:t>Van de </a:t>
            </a:r>
            <a:r>
              <a:rPr lang="nl-NL" dirty="0" err="1"/>
              <a:t>bladvoet</a:t>
            </a:r>
            <a:r>
              <a:rPr lang="nl-NL" dirty="0"/>
              <a:t> van de kokospalm</a:t>
            </a:r>
          </a:p>
          <a:p>
            <a:pPr lvl="1"/>
            <a:r>
              <a:rPr lang="nl-NL" dirty="0"/>
              <a:t>Gedroogd verwerkt (bruin van kleur)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7" y="2420888"/>
            <a:ext cx="353289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0"/>
            <a:ext cx="2915816" cy="194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5" y="4403423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1089"/>
            <a:ext cx="2668666" cy="266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11589"/>
            <a:ext cx="1979712" cy="295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41" y="3943312"/>
            <a:ext cx="2156459" cy="161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72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Afbeeldingsresultaat voor waterhyacint meu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288"/>
            <a:ext cx="3635896" cy="363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mand van waterhyac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" y="2315193"/>
            <a:ext cx="2195736" cy="21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beeldingsresultaat voor waterhyacint meube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59" y="3161428"/>
            <a:ext cx="2204824" cy="27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waterhyac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1" y="0"/>
            <a:ext cx="2225525" cy="297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5000" y="248014"/>
            <a:ext cx="8229600" cy="4525963"/>
          </a:xfrm>
        </p:spPr>
        <p:txBody>
          <a:bodyPr/>
          <a:lstStyle/>
          <a:p>
            <a:r>
              <a:rPr lang="nl-NL" dirty="0"/>
              <a:t>Waterhyacint </a:t>
            </a:r>
            <a:r>
              <a:rPr lang="nl-NL" sz="2000" dirty="0"/>
              <a:t>(</a:t>
            </a:r>
            <a:r>
              <a:rPr lang="nl-NL" sz="2000" dirty="0" err="1"/>
              <a:t>Eichhornia</a:t>
            </a:r>
            <a:r>
              <a:rPr lang="nl-NL" sz="2000" dirty="0"/>
              <a:t> </a:t>
            </a:r>
            <a:r>
              <a:rPr lang="nl-NL" sz="2000" dirty="0" err="1"/>
              <a:t>crassipes</a:t>
            </a:r>
            <a:r>
              <a:rPr lang="nl-NL" sz="2000" dirty="0"/>
              <a:t>)</a:t>
            </a:r>
          </a:p>
          <a:p>
            <a:pPr>
              <a:buFontTx/>
              <a:buChar char="-"/>
            </a:pPr>
            <a:r>
              <a:rPr lang="nl-NL" sz="2000" dirty="0"/>
              <a:t>gedroogd en gemangeld goed te gebruiken als </a:t>
            </a:r>
          </a:p>
          <a:p>
            <a:pPr marL="0" indent="0">
              <a:buNone/>
            </a:pPr>
            <a:r>
              <a:rPr lang="nl-NL" sz="2000" dirty="0"/>
              <a:t>      vlechtmateriaal voor manden en meubels.</a:t>
            </a:r>
          </a:p>
        </p:txBody>
      </p:sp>
      <p:pic>
        <p:nvPicPr>
          <p:cNvPr id="1028" name="Picture 4" descr="Afbeeldingsresultaat voor waterhyaci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1" y="1976212"/>
            <a:ext cx="3413149" cy="25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waterhyaci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1" y="4570362"/>
            <a:ext cx="3413149" cy="227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mand van waterhyaci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09" y="1473861"/>
            <a:ext cx="2074267" cy="20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9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38112" y="260648"/>
            <a:ext cx="5035095" cy="2232248"/>
          </a:xfrm>
        </p:spPr>
        <p:txBody>
          <a:bodyPr>
            <a:normAutofit/>
          </a:bodyPr>
          <a:lstStyle/>
          <a:p>
            <a:r>
              <a:rPr lang="nl-NL" u="sng" dirty="0"/>
              <a:t>Meest gebruikte Hollandse vlechtmaterialen</a:t>
            </a:r>
            <a:r>
              <a:rPr lang="nl-NL" dirty="0"/>
              <a:t>: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0" y="3429000"/>
            <a:ext cx="3013420" cy="3168352"/>
          </a:xfrm>
        </p:spPr>
        <p:txBody>
          <a:bodyPr/>
          <a:lstStyle/>
          <a:p>
            <a:r>
              <a:rPr lang="nl-NL" dirty="0" err="1"/>
              <a:t>Salix</a:t>
            </a:r>
            <a:r>
              <a:rPr lang="nl-NL" dirty="0"/>
              <a:t> – Wilg   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wilgentenen /          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griendhout</a:t>
            </a:r>
            <a:endParaRPr lang="nl-NL" dirty="0"/>
          </a:p>
        </p:txBody>
      </p:sp>
      <p:pic>
        <p:nvPicPr>
          <p:cNvPr id="3076" name="Picture 4" descr="http://sleutels.info/attachments/Image/Twijgwaard/Kleurenteen_1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20" y="2781299"/>
            <a:ext cx="61245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images.seniorennet.nl/lecercleklercq/39071-7ee5109c58fc1ec2335a59087c41325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3811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9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mand-online.nl/images/mesman/afb2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0" y="3602913"/>
            <a:ext cx="1806801" cy="13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immersverpakkingen.nl/bestanden/cache/large/2150/Mand-schilmand-grauwe-teen-30cm-xh105c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85" y="3126564"/>
            <a:ext cx="1944557" cy="194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lh4.ggpht.com/-FqnAxIah5ww/UaH0VLSenpI/AAAAAAAAHb0/KpAal8VfGhg/mand_vergrijzen_krijtverf%25255B2%25255D.jpg?imgmax=80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33" y="5229200"/>
            <a:ext cx="2376264" cy="19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2911" y="260648"/>
            <a:ext cx="8513889" cy="6480720"/>
          </a:xfrm>
        </p:spPr>
        <p:txBody>
          <a:bodyPr/>
          <a:lstStyle/>
          <a:p>
            <a:r>
              <a:rPr lang="nl-NL" sz="2400" dirty="0" err="1"/>
              <a:t>Bufteen</a:t>
            </a:r>
            <a:r>
              <a:rPr lang="nl-NL" sz="2400" dirty="0"/>
              <a:t>: </a:t>
            </a:r>
          </a:p>
          <a:p>
            <a:pPr marL="0" indent="0">
              <a:buNone/>
            </a:pPr>
            <a:r>
              <a:rPr lang="nl-NL" sz="2400" dirty="0"/>
              <a:t>     wilgenteen, 24 uur koken, schillen, roodbruine kleur</a:t>
            </a:r>
          </a:p>
          <a:p>
            <a:pPr marL="457200" lvl="1" indent="0">
              <a:buNone/>
            </a:pPr>
            <a:r>
              <a:rPr lang="nl-NL" sz="2000" dirty="0"/>
              <a:t>	&gt; fietsmand, hondenmand, lectuurmand </a:t>
            </a:r>
          </a:p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endParaRPr lang="nl-NL" sz="2000" dirty="0"/>
          </a:p>
          <a:p>
            <a:r>
              <a:rPr lang="nl-NL" sz="2400" dirty="0"/>
              <a:t>Grauwe teen: </a:t>
            </a:r>
          </a:p>
          <a:p>
            <a:pPr marL="0" indent="0">
              <a:buNone/>
            </a:pPr>
            <a:r>
              <a:rPr lang="nl-NL" sz="2400" dirty="0"/>
              <a:t>     wilgenteen met bast erom, afgesneden + direct verwerkt</a:t>
            </a:r>
          </a:p>
          <a:p>
            <a:pPr marL="457200" lvl="1" indent="0">
              <a:buNone/>
            </a:pPr>
            <a:r>
              <a:rPr lang="nl-NL" sz="2000" dirty="0"/>
              <a:t>       &gt; aardappelmand, </a:t>
            </a:r>
            <a:r>
              <a:rPr lang="nl-NL" sz="2000" dirty="0" err="1"/>
              <a:t>eendenfuik</a:t>
            </a:r>
            <a:r>
              <a:rPr lang="nl-NL" sz="2000" dirty="0"/>
              <a:t>, schilmand</a:t>
            </a:r>
          </a:p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endParaRPr lang="nl-NL" sz="2000" dirty="0"/>
          </a:p>
          <a:p>
            <a:r>
              <a:rPr lang="nl-NL" sz="2400" dirty="0"/>
              <a:t> Witte teen: geschilde wilgenteen; </a:t>
            </a:r>
          </a:p>
          <a:p>
            <a:pPr marL="457200" lvl="1" indent="0">
              <a:buNone/>
            </a:pPr>
            <a:r>
              <a:rPr lang="nl-NL" sz="2400" dirty="0"/>
              <a:t>                     </a:t>
            </a:r>
            <a:r>
              <a:rPr lang="nl-NL" sz="2000" dirty="0"/>
              <a:t>grauwe teen in water weken, bast eraf halen. </a:t>
            </a:r>
          </a:p>
          <a:p>
            <a:pPr marL="457200" lvl="1" indent="0">
              <a:buNone/>
            </a:pPr>
            <a:r>
              <a:rPr lang="nl-NL" sz="2000" dirty="0"/>
              <a:t>      &gt; wasmand en geverfde manden</a:t>
            </a:r>
            <a:endParaRPr lang="nl-NL" sz="2400" dirty="0"/>
          </a:p>
        </p:txBody>
      </p:sp>
      <p:pic>
        <p:nvPicPr>
          <p:cNvPr id="1026" name="Picture 2" descr="http://www.rotankado.be/sites/default/files/styles/product_grid/public/productfotos/15011%20Basil%20Denver.jpg?itok=zep4IJbv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22" y="18581"/>
            <a:ext cx="2019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meulderssfeermeubelen.nl/site/plaatjes/872807047bufteen_hengselmand_swingk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32" y="1412776"/>
            <a:ext cx="168153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ilgennest.nl/photogallery/photo00007364/IMG_5748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1512168" cy="11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refdag.nl/polopoly_fs/ador_1348_web_versteeg_9719_1_524491!image/2246915566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19" y="1556792"/>
            <a:ext cx="1897555" cy="12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dootmeriets.com/html/nieuws/2007/thumbn/tn_witte_teen_3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25" y="5085184"/>
            <a:ext cx="235329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4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manden.info/foto/34471458_59_60_61_62(Small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988840"/>
            <a:ext cx="3779912" cy="55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and-online.nl/images/mesman/afb18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747464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nd-online.nl/images/mesman/afb21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99" y="3212976"/>
            <a:ext cx="5364088" cy="399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versteegmanden.nl/foto/20142-43-44(Small)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" y="-531440"/>
            <a:ext cx="5150575" cy="38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7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versteegmanden.nl/upl_files/Image/34472798(Small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938823"/>
            <a:ext cx="54387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otanmanden.nl/img/p/9323-903-thickbox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1" y="3137878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efdag.nl/polopoly_fs/ador_1348_web_versteeg_9719_1_524491!image/224691556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0"/>
            <a:ext cx="4706816" cy="31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ffs.prod.ops.cx/content/image-gallery/195651850030/ABdso6oBDFSSmm6XhudsI8Zw5A/versteeg-manden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03" y="3132438"/>
            <a:ext cx="54387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3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rennholz-franken.de/media/images/org/Fuellkorb_weide-ov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15" y="0"/>
            <a:ext cx="3584185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rennholz-franken.de/media/images/org/1325_2-3l_vorn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" y="2781299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rotanmanden.nl/image/cache/rotan/9198-607-250x25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90" y="3054790"/>
            <a:ext cx="3803210" cy="38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dootmeriets.com/html/fotos/rmand/rmand7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3888"/>
            <a:ext cx="4284709" cy="26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9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u="sng" dirty="0"/>
              <a:t>Andere (Hollandse) vlechtmaterialen: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4680520" cy="5256584"/>
          </a:xfrm>
        </p:spPr>
        <p:txBody>
          <a:bodyPr>
            <a:normAutofit/>
          </a:bodyPr>
          <a:lstStyle/>
          <a:p>
            <a:r>
              <a:rPr lang="nl-NL" dirty="0" err="1"/>
              <a:t>Maïsblad</a:t>
            </a:r>
            <a:endParaRPr lang="nl-NL" dirty="0"/>
          </a:p>
          <a:p>
            <a:endParaRPr lang="nl-NL" dirty="0"/>
          </a:p>
          <a:p>
            <a:r>
              <a:rPr lang="nl-NL" dirty="0"/>
              <a:t>Brem (</a:t>
            </a:r>
            <a:r>
              <a:rPr lang="nl-NL" dirty="0" err="1"/>
              <a:t>Cytisus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Berk (</a:t>
            </a:r>
            <a:r>
              <a:rPr lang="nl-NL" dirty="0" err="1"/>
              <a:t>Betula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 err="1"/>
              <a:t>Calluna</a:t>
            </a:r>
            <a:endParaRPr lang="nl-NL" dirty="0"/>
          </a:p>
          <a:p>
            <a:r>
              <a:rPr lang="nl-NL" dirty="0"/>
              <a:t>Lavendel(</a:t>
            </a:r>
            <a:r>
              <a:rPr lang="nl-NL" dirty="0" err="1"/>
              <a:t>Lavandula</a:t>
            </a:r>
            <a:r>
              <a:rPr lang="nl-NL" dirty="0"/>
              <a:t>)</a:t>
            </a:r>
          </a:p>
        </p:txBody>
      </p:sp>
      <p:pic>
        <p:nvPicPr>
          <p:cNvPr id="6146" name="Picture 2" descr="http://www.catalogusnielsholgersson.nl/blog/wp-content/uploads/2011/08/bosjes-2011-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96261"/>
            <a:ext cx="2483768" cy="18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Ql9ghuD82kNFe6CiO-KmR0lVzY6AsDX8JH6Et20eF1puFhfvK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24" y="1124744"/>
            <a:ext cx="281796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humbs.dreamstime.com/x/mand-904808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79" y="2903570"/>
            <a:ext cx="2265852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s.s-bol.com/imgbase0/imagebase/large/FC/5/2/5/8/9200000020448525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25" y="3564586"/>
            <a:ext cx="2545199" cy="143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users.skynet.be/dani/jpg/paasfees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226118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3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://d4917592.temp200.hostica.com/images/Rattan%20Cane%20Climbing%20Up%20A%20T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22288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2586286"/>
            <a:ext cx="222885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2" name="Picture 4" descr="http://roomed.nl/wp-content/uploads/2013/10/roomed-cane_line-rotan-meubels-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04022"/>
            <a:ext cx="5580112" cy="31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563888" y="3704022"/>
            <a:ext cx="2276429" cy="589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74850"/>
            <a:ext cx="5299291" cy="1143000"/>
          </a:xfrm>
        </p:spPr>
        <p:txBody>
          <a:bodyPr>
            <a:normAutofit fontScale="90000"/>
          </a:bodyPr>
          <a:lstStyle/>
          <a:p>
            <a:r>
              <a:rPr lang="nl-NL" u="sng" dirty="0"/>
              <a:t>Geïmporteerd </a:t>
            </a:r>
            <a:r>
              <a:rPr lang="nl-NL" u="sng" dirty="0" err="1"/>
              <a:t>mandwerk</a:t>
            </a:r>
            <a:r>
              <a:rPr lang="nl-NL" dirty="0"/>
              <a:t>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586285"/>
            <a:ext cx="8219256" cy="1706811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Rotan: </a:t>
            </a:r>
          </a:p>
          <a:p>
            <a:pPr lvl="1"/>
            <a:r>
              <a:rPr lang="nl-NL" dirty="0"/>
              <a:t>Stengel van de rotanpalm, </a:t>
            </a:r>
          </a:p>
          <a:p>
            <a:pPr marL="457200" lvl="1" indent="0">
              <a:buNone/>
            </a:pPr>
            <a:r>
              <a:rPr lang="nl-NL" dirty="0"/>
              <a:t>    </a:t>
            </a:r>
            <a:r>
              <a:rPr lang="nl-NL" dirty="0">
                <a:solidFill>
                  <a:prstClr val="black"/>
                </a:solidFill>
              </a:rPr>
              <a:t>slingerende</a:t>
            </a:r>
            <a:r>
              <a:rPr lang="nl-NL" dirty="0"/>
              <a:t>  klimmende palmsoort</a:t>
            </a:r>
          </a:p>
          <a:p>
            <a:pPr lvl="1"/>
            <a:r>
              <a:rPr lang="nl-NL" dirty="0"/>
              <a:t>Gebruik: Tuinstoelen, meubels</a:t>
            </a:r>
          </a:p>
        </p:txBody>
      </p:sp>
      <p:pic>
        <p:nvPicPr>
          <p:cNvPr id="7174" name="Picture 6" descr="http://www.fietsweb.nl/productimages/Fastrider/Rotan-mand-met-klep-natural-grey-Fastrider-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17" y="1556792"/>
            <a:ext cx="33349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mijntuinmeubelen.be/images/rotan-stoel-tuinmeubelen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0"/>
            <a:ext cx="306169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7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fbeeldingsresultaat voor pitr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96852"/>
            <a:ext cx="1950547" cy="14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pitr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14036"/>
            <a:ext cx="3223514" cy="390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176464"/>
          </a:xfrm>
        </p:spPr>
        <p:txBody>
          <a:bodyPr/>
          <a:lstStyle/>
          <a:p>
            <a:r>
              <a:rPr lang="nl-NL" dirty="0"/>
              <a:t>Pitriet: </a:t>
            </a:r>
          </a:p>
          <a:p>
            <a:pPr>
              <a:buFontTx/>
              <a:buChar char="-"/>
            </a:pPr>
            <a:r>
              <a:rPr lang="nl-NL" dirty="0"/>
              <a:t>Kern van rotanstengel</a:t>
            </a:r>
          </a:p>
          <a:p>
            <a:pPr>
              <a:buFontTx/>
              <a:buChar char="-"/>
            </a:pPr>
            <a:r>
              <a:rPr lang="nl-NL" dirty="0"/>
              <a:t>Geschilde rotan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Gebruik: Manden, dienbladen, </a:t>
            </a:r>
          </a:p>
          <a:p>
            <a:pPr marL="0" indent="0">
              <a:buNone/>
            </a:pPr>
            <a:r>
              <a:rPr lang="nl-NL" dirty="0"/>
              <a:t>			meubels</a:t>
            </a:r>
          </a:p>
        </p:txBody>
      </p:sp>
      <p:pic>
        <p:nvPicPr>
          <p:cNvPr id="1028" name="Picture 4" descr="Afbeeldingsresultaat voor pitr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1"/>
            <a:ext cx="2414195" cy="18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pitri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15" y="103555"/>
            <a:ext cx="2877885" cy="23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pitri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37" y="2642833"/>
            <a:ext cx="2968437" cy="22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beeldingsresultaat voor pitri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28" y="4530582"/>
            <a:ext cx="2327418" cy="23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ijntuinmeubelen.be/wp-content/uploads/2009/02/rotan-tuinstoel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550308"/>
            <a:ext cx="3384376" cy="24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16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254</Words>
  <Application>Microsoft Office PowerPoint</Application>
  <PresentationFormat>Diavoorstelling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Kantoorthema</vt:lpstr>
      <vt:lpstr>Ondergronden: manden</vt:lpstr>
      <vt:lpstr>Meest gebruikte Hollandse vlechtmaterialen:</vt:lpstr>
      <vt:lpstr>PowerPoint-presentatie</vt:lpstr>
      <vt:lpstr>PowerPoint-presentatie</vt:lpstr>
      <vt:lpstr>PowerPoint-presentatie</vt:lpstr>
      <vt:lpstr>PowerPoint-presentatie</vt:lpstr>
      <vt:lpstr>Andere (Hollandse) vlechtmaterialen:</vt:lpstr>
      <vt:lpstr>Geïmporteerd mandwerk:</vt:lpstr>
      <vt:lpstr>PowerPoint-presentatie</vt:lpstr>
      <vt:lpstr> </vt:lpstr>
      <vt:lpstr> </vt:lpstr>
      <vt:lpstr> 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Ondergronden: manden</dc:title>
  <dc:creator>Jacintha Westerink</dc:creator>
  <cp:lastModifiedBy>Jacintha Westerink</cp:lastModifiedBy>
  <cp:revision>26</cp:revision>
  <dcterms:created xsi:type="dcterms:W3CDTF">2015-02-08T13:41:48Z</dcterms:created>
  <dcterms:modified xsi:type="dcterms:W3CDTF">2021-11-13T21:52:56Z</dcterms:modified>
</cp:coreProperties>
</file>